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BC56B5F-F86C-4175-9D3A-9D0520F1BC9E}">
          <p14:sldIdLst>
            <p14:sldId id="21474699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A49"/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39" autoAdjust="0"/>
    <p:restoredTop sz="87167" autoAdjust="0"/>
  </p:normalViewPr>
  <p:slideViewPr>
    <p:cSldViewPr snapToGrid="0">
      <p:cViewPr varScale="1">
        <p:scale>
          <a:sx n="75" d="100"/>
          <a:sy n="75" d="100"/>
        </p:scale>
        <p:origin x="60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iena Ekutu" userId="469bdbb8-404c-40e0-b623-fcf7e7d6d324" providerId="ADAL" clId="{ABC196A8-DE8F-4D02-BDDD-F2B449B24449}"/>
    <pc:docChg chg="delSld modSection">
      <pc:chgData name="Kesiena Ekutu" userId="469bdbb8-404c-40e0-b623-fcf7e7d6d324" providerId="ADAL" clId="{ABC196A8-DE8F-4D02-BDDD-F2B449B24449}" dt="2025-07-08T06:43:50.561" v="0" actId="2696"/>
      <pc:docMkLst>
        <pc:docMk/>
      </pc:docMkLst>
      <pc:sldChg chg="del">
        <pc:chgData name="Kesiena Ekutu" userId="469bdbb8-404c-40e0-b623-fcf7e7d6d324" providerId="ADAL" clId="{ABC196A8-DE8F-4D02-BDDD-F2B449B24449}" dt="2025-07-08T06:43:50.561" v="0" actId="2696"/>
        <pc:sldMkLst>
          <pc:docMk/>
          <pc:sldMk cId="2118492728" sldId="21474699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eg"/><Relationship Id="rId7" Type="http://schemas.openxmlformats.org/officeDocument/2006/relationships/image" Target="../media/image17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C48B12BC-E952-2CD4-DB52-8758CBBE29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997" b="9997"/>
          <a:stretch>
            <a:fillRect/>
          </a:stretch>
        </p:blipFill>
        <p:spPr/>
      </p:pic>
      <p:pic>
        <p:nvPicPr>
          <p:cNvPr id="33" name="Picture Placeholder 32" descr="A person standing on a beach&#10;&#10;AI-generated content may be incorrect.">
            <a:extLst>
              <a:ext uri="{FF2B5EF4-FFF2-40B4-BE49-F238E27FC236}">
                <a16:creationId xmlns:a16="http://schemas.microsoft.com/office/drawing/2014/main" id="{1DB6067B-5253-2B24-347F-E45CF890D66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5065" b="19784"/>
          <a:stretch>
            <a:fillRect/>
          </a:stretch>
        </p:blipFill>
        <p:spPr>
          <a:xfrm>
            <a:off x="6257270" y="4291099"/>
            <a:ext cx="2316872" cy="2320382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2FB1A989-C815-7CD1-F1CA-DFF6E6301D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880" b="13880"/>
          <a:stretch/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3997659" y="636956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AtSource Lead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3 Years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None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4789" y="3183495"/>
            <a:ext cx="4036772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 grow in an organization that values impact and people. </a:t>
            </a:r>
          </a:p>
          <a:p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What’s kept me here is the chance to grow - not just professionally, but personally. I feel seen, valued, and motivated to keep learning and contributing to something good.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7989" y="398018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50481"/>
            <a:ext cx="3703486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Family: My cute boys, my lovely mum</a:t>
            </a:r>
            <a:r>
              <a:rPr lang="en-US" sz="1100" b="0" dirty="0">
                <a:solidFill>
                  <a:srgbClr val="4A4A49"/>
                </a:solidFill>
                <a:latin typeface="Century Gothic" panose="020F0302020204030204"/>
              </a:rPr>
              <a:t>, my wonderful siblings and a few great friends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24407" y="2040552"/>
            <a:ext cx="3804376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Family time, taking online courses and Exploring nature through sightseeing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591083"/>
            <a:ext cx="370348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Rice is my ultimate comfort food. I could eat it every day and never get tired of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24407" y="3255544"/>
            <a:ext cx="3703486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Goodness of God by Cece Winans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21724" y="3543242"/>
            <a:ext cx="2353322" cy="8002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Edna Enim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‘what name you prefer to be called’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Eddy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571305" y="4595204"/>
            <a:ext cx="2128507" cy="6924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endParaRPr lang="en-US" sz="900" dirty="0">
              <a:solidFill>
                <a:schemeClr val="bg1"/>
              </a:solidFill>
              <a:latin typeface="+mn-lt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900" dirty="0">
                <a:solidFill>
                  <a:schemeClr val="bg1"/>
                </a:solidFill>
                <a:latin typeface="+mn-lt"/>
              </a:rPr>
              <a:t>I have a strong eye for detail, which often helps me catch errors or other things others may overlook.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11358</TotalTime>
  <Words>217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87</cp:revision>
  <dcterms:created xsi:type="dcterms:W3CDTF">2022-11-27T12:58:00Z</dcterms:created>
  <dcterms:modified xsi:type="dcterms:W3CDTF">2025-07-08T06:43:51Z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